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9" r:id="rId11"/>
    <p:sldId id="268" r:id="rId12"/>
    <p:sldId id="270" r:id="rId13"/>
    <p:sldId id="273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409" autoAdjust="0"/>
  </p:normalViewPr>
  <p:slideViewPr>
    <p:cSldViewPr>
      <p:cViewPr varScale="1">
        <p:scale>
          <a:sx n="61" d="100"/>
          <a:sy n="6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E209C-291E-4818-8B3A-FD1518452E55}" type="datetimeFigureOut">
              <a:rPr lang="ru-RU" smtClean="0"/>
              <a:t>31.08.2022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02D2E-DCA1-40D2-AE7E-6EB14619F3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19BC3-3994-441C-B8BC-43DAB3D518D6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74CF7-F7DF-4FD4-9DD6-B5AE440F9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82_%D0%B3%D0%BE%D0%B4" TargetMode="External"/><Relationship Id="rId2" Type="http://schemas.openxmlformats.org/officeDocument/2006/relationships/hyperlink" Target="https://ru.wikipedia.org/wiki/%D0%A1%D0%BF%D0%B0%D1%80%D1%82%D0%B0%D0%BA%D0%B8%D0%B0%D0%B4%D0%B0_%D0%BD%D0%B0%D1%80%D0%BE%D0%B4%D0%BE%D0%B2_%D0%A1%D0%A1%D0%A1%D0%A0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hyperlink" Target="https://ru.wikipedia.org/wiki/%D0%94%D0%B8%D0%B2%D0%BD%D0%BE%D0%B3%D0%BE%D1%80%D1%81%D0%BA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3429024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ПОЛЕ ЧУДЕС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static.daru-dar.org/s600/00/00/a5/8e/a58e0ca9a9d51b3e8d7af2b6862a25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3582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Купальница</a:t>
            </a:r>
            <a:r>
              <a:rPr lang="ru-RU" sz="4800" b="1" dirty="0" smtClean="0">
                <a:solidFill>
                  <a:srgbClr val="FF0000"/>
                </a:solidFill>
              </a:rPr>
              <a:t> азиатская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 (огонёк, жарки)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Trollius asiaticus tsk36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372885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youtravel.me/upload/tours/af4/af44688e91339b9303248432d75ebde4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85926"/>
            <a:ext cx="450059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Купальница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5300" b="1" dirty="0" smtClean="0">
                <a:solidFill>
                  <a:srgbClr val="FF0000"/>
                </a:solidFill>
              </a:rPr>
              <a:t>азиатская</a:t>
            </a:r>
            <a:endParaRPr lang="ru-RU" sz="53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 купальницы ядовиты (корни)</a:t>
            </a:r>
          </a:p>
          <a:p>
            <a:r>
              <a:rPr lang="ru-RU" dirty="0" smtClean="0"/>
              <a:t> в народной медицине эти виды используются как средство практически "от всего" - от гнойных ран, цинги, чесотки, сердечной недостаточности, болезней пищеварительной системы, а также как мочегонное </a:t>
            </a:r>
          </a:p>
          <a:p>
            <a:r>
              <a:rPr lang="ru-RU" dirty="0" smtClean="0"/>
              <a:t> цветки у этого многолетника появляются лишь на 9-й год.</a:t>
            </a:r>
          </a:p>
          <a:p>
            <a:r>
              <a:rPr lang="ru-RU" dirty="0" smtClean="0"/>
              <a:t>вид включён в Красную книгу</a:t>
            </a:r>
          </a:p>
          <a:p>
            <a:endParaRPr lang="ru-RU" dirty="0"/>
          </a:p>
        </p:txBody>
      </p:sp>
      <p:pic>
        <p:nvPicPr>
          <p:cNvPr id="5" name="Содержимое 4" descr="Огоньки, или Купальница азиатская.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39290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https://monasterium.ru/upload/190717/2-2--%D0%A4%D0%B8%D0%BB%D0%B0%D1%80%D0%B5%D1%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monasterium.ru/upload/190717/2-2--%D0%A4%D0%B8%D0%BB%D0%B0%D1%80%D0%B5%D1%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monasterium.ru/upload/190717/2-2--%D0%A4%D0%B8%D0%BB%D0%B0%D1%80%D0%B5%D1%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8" name="AutoShape 8" descr="https://monasterium.ru/upload/190717/2-2--%D0%A4%D0%B8%D0%BB%D0%B0%D1%80%D0%B5%D1%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0" name="AutoShape 10" descr="https://monasterium.ru/upload/190717/6--%D0%B1%D1%80%D0%B0%D1%82%D0%B8%D1%8F%20%D1%81%D0%BA%D0%B8%D1%8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2" name="AutoShape 12" descr="https://monasterium.ru/upload/190717/6--%D0%B1%D1%80%D0%B0%D1%82%D0%B8%D1%8F%20%D1%81%D0%BA%D0%B8%D1%8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4" name="AutoShape 14" descr="https://monasterium.ru/upload/190717/6--%D0%B1%D1%80%D0%B0%D1%82%D0%B8%D1%8F%20%D1%81%D0%BA%D0%B8%D1%8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6" name="AutoShape 16" descr="https://monasterium.ru/upload/resize_cache/content/07/25/0725d210bc5188271fbeaa8fab260d5f_2-2--%D0%A4%D0%B8%D0%BB%D0%B0%D1%80%D0%B5%D1%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8" name="Picture 18" descr="http://xn----ctbdcioqwjbcvn.xn--p1ai/wp-content/uploads/2021/03/def8a08689a0593ad0ae0d1cfe6e8162-696x4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orage.googleapis.com/multi-static-content/previews/artage-io-thumb-4fde543369b85c6cd0b4c309c87ac46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5357842" cy="47863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214290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Молодцы!</a:t>
            </a:r>
            <a:endParaRPr lang="ru-RU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786082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ИСТОРИЯ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6600" b="1" dirty="0" smtClean="0">
                <a:solidFill>
                  <a:srgbClr val="FF0000"/>
                </a:solidFill>
              </a:rPr>
              <a:t>ГОРОДА </a:t>
            </a:r>
            <a:r>
              <a:rPr lang="ru-RU" sz="9600" b="1" dirty="0" smtClean="0">
                <a:solidFill>
                  <a:srgbClr val="FF0000"/>
                </a:solidFill>
              </a:rPr>
              <a:t>Д</a:t>
            </a:r>
            <a:r>
              <a:rPr lang="ru-RU" sz="8000" b="1" dirty="0" smtClean="0">
                <a:solidFill>
                  <a:srgbClr val="FF0000"/>
                </a:solidFill>
              </a:rPr>
              <a:t>ИВНОГОРСКА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divnogorsk-adm.ru/uploads/images/12345123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000504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phototowns.ru/wp-content/uploads/2015/11/n15_939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643314"/>
            <a:ext cx="500066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401080" cy="1785950"/>
          </a:xfrm>
        </p:spPr>
        <p:txBody>
          <a:bodyPr>
            <a:normAutofit fontScale="90000"/>
          </a:bodyPr>
          <a:lstStyle/>
          <a:p>
            <a:pPr algn="l"/>
            <a:r>
              <a:rPr lang="ru-RU" sz="8000" b="1" dirty="0" smtClean="0">
                <a:solidFill>
                  <a:srgbClr val="FF0000"/>
                </a:solidFill>
              </a:rPr>
              <a:t>19 </a:t>
            </a:r>
            <a:r>
              <a:rPr lang="ru-RU" sz="6000" b="1" dirty="0" smtClean="0">
                <a:solidFill>
                  <a:srgbClr val="FF0000"/>
                </a:solidFill>
              </a:rPr>
              <a:t>АВГУСТА</a:t>
            </a:r>
            <a:r>
              <a:rPr lang="ru-RU" sz="6700" b="1" dirty="0" smtClean="0">
                <a:solidFill>
                  <a:srgbClr val="FF0000"/>
                </a:solidFill>
              </a:rPr>
              <a:t/>
            </a:r>
            <a:br>
              <a:rPr lang="ru-RU" sz="6700" b="1" dirty="0" smtClean="0">
                <a:solidFill>
                  <a:srgbClr val="FF0000"/>
                </a:solidFill>
              </a:rPr>
            </a:br>
            <a:r>
              <a:rPr lang="ru-RU" sz="6700" b="1" dirty="0" smtClean="0">
                <a:solidFill>
                  <a:srgbClr val="FF0000"/>
                </a:solidFill>
              </a:rPr>
              <a:t>    </a:t>
            </a:r>
            <a:r>
              <a:rPr lang="ru-RU" sz="8000" b="1" dirty="0" smtClean="0">
                <a:solidFill>
                  <a:srgbClr val="FF0000"/>
                </a:solidFill>
              </a:rPr>
              <a:t>1888г</a:t>
            </a:r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134года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s://fototerra.ru/photo/Russia/Krasnojarsk/image2573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736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avatars.dzeninfra.ru/get-zen_doc/3504171/pub_6025d9f6b1a0bb52b4ec1516_6025ddcb215bdf1947dfc226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3357562"/>
            <a:ext cx="428628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07170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1956г </a:t>
            </a:r>
            <a:r>
              <a:rPr lang="ru-RU" sz="8000" b="1" dirty="0" smtClean="0">
                <a:solidFill>
                  <a:srgbClr val="FF0000"/>
                </a:solidFill>
              </a:rPr>
              <a:t>   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                                          </a:t>
            </a:r>
            <a:r>
              <a:rPr lang="ru-RU" sz="8000" b="1" dirty="0" smtClean="0">
                <a:solidFill>
                  <a:srgbClr val="FF0000"/>
                </a:solidFill>
              </a:rPr>
              <a:t/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РАБОЧИЙ ПОСЁЛОК СТРОИТЕЛЕЙ </a:t>
            </a:r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</a:rPr>
              <a:t>РАСНОЯРСКОЙ </a:t>
            </a:r>
            <a:r>
              <a:rPr lang="ru-RU" sz="4800" b="1" dirty="0" smtClean="0">
                <a:solidFill>
                  <a:srgbClr val="FF0000"/>
                </a:solidFill>
              </a:rPr>
              <a:t>ГЭС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s://img-fotki.yandex.ru/get/26767/212302481.48d/0_1f0b62_31c681b9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58"/>
            <a:ext cx="6667500" cy="4000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1</a:t>
            </a:r>
            <a:r>
              <a:rPr lang="ru-RU" sz="8000" b="1" dirty="0" smtClean="0">
                <a:solidFill>
                  <a:srgbClr val="FF0000"/>
                </a:solidFill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</a:rPr>
              <a:t>ФЕВРАЛЯ</a:t>
            </a:r>
            <a:r>
              <a:rPr lang="ru-RU" sz="8000" b="1" dirty="0" smtClean="0">
                <a:solidFill>
                  <a:srgbClr val="FF0000"/>
                </a:solidFill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</a:rPr>
              <a:t>1963г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ГОРОД</a:t>
            </a:r>
            <a:r>
              <a:rPr lang="ru-RU" sz="6000" b="1" dirty="0" smtClean="0">
                <a:solidFill>
                  <a:srgbClr val="FF0000"/>
                </a:solidFill>
              </a:rPr>
              <a:t>  </a:t>
            </a:r>
            <a:r>
              <a:rPr lang="ru-RU" sz="7200" b="1" dirty="0" smtClean="0">
                <a:solidFill>
                  <a:srgbClr val="FF0000"/>
                </a:solidFill>
              </a:rPr>
              <a:t>Д</a:t>
            </a:r>
            <a:r>
              <a:rPr lang="ru-RU" sz="6000" b="1" dirty="0" smtClean="0">
                <a:solidFill>
                  <a:srgbClr val="FF0000"/>
                </a:solidFill>
              </a:rPr>
              <a:t>ИВНОГОРСК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Альбом Минутка ностальгии (Старые фото Дивногорска) - Я живу В Дивногорске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4273549" cy="4500594"/>
          </a:xfrm>
          <a:prstGeom prst="rect">
            <a:avLst/>
          </a:prstGeom>
          <a:noFill/>
        </p:spPr>
      </p:pic>
      <p:pic>
        <p:nvPicPr>
          <p:cNvPr id="3" name="Picture 2" descr="https://sun9-20.userapi.com/s/v1/if1/PhDV6ZtBykSVN5KXn7t7dvDhNWV88nJ7EwPOOT1_szv3bmIYPBpW9y_Hl8gFC7pPVbbuiQ.jpg?size=604x357&amp;quality=96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2643182"/>
            <a:ext cx="471487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Бочкин Андрей Ефимович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Гидростроитель, военный инженер, подполковник, Герой Социалистического Труда, лауреат Ленинской премии, заслуженный строитель РСФСР.  </a:t>
            </a:r>
          </a:p>
          <a:p>
            <a:r>
              <a:rPr lang="ru-RU" dirty="0" smtClean="0"/>
              <a:t> родился: 30 октября 1906г. </a:t>
            </a:r>
          </a:p>
          <a:p>
            <a:r>
              <a:rPr lang="ru-RU" dirty="0" smtClean="0"/>
              <a:t>умер: 16 октября 1979г. (72года)</a:t>
            </a:r>
          </a:p>
          <a:p>
            <a:endParaRPr lang="ru-RU" dirty="0"/>
          </a:p>
        </p:txBody>
      </p:sp>
      <p:pic>
        <p:nvPicPr>
          <p:cNvPr id="5" name="Содержимое 4" descr="https://ddn24.ru/upload/_2021/face/bochkin/3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4291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Бочкин Андрей Ефимович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469742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одиннадцатый ребёнок в семье</a:t>
            </a:r>
          </a:p>
          <a:p>
            <a:r>
              <a:rPr lang="ru-RU" dirty="0" smtClean="0"/>
              <a:t>в Дивногорск  приехал в 1960г. после строительства Иркутской ГЭС</a:t>
            </a:r>
          </a:p>
          <a:p>
            <a:r>
              <a:rPr lang="ru-RU" dirty="0" smtClean="0"/>
              <a:t>строительству Красноярской  ГЭС отдал 11 лет</a:t>
            </a:r>
          </a:p>
          <a:p>
            <a:r>
              <a:rPr lang="ru-RU" dirty="0" smtClean="0"/>
              <a:t>в 1980г. улица Центральная переименована в улицу Бочкина</a:t>
            </a:r>
          </a:p>
          <a:p>
            <a:endParaRPr lang="ru-RU" dirty="0"/>
          </a:p>
        </p:txBody>
      </p:sp>
      <p:pic>
        <p:nvPicPr>
          <p:cNvPr id="5" name="Содержимое 4" descr="https://www.sibenergetic.ru/f/(5665)F-228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92909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V зимняя</a:t>
            </a:r>
            <a:r>
              <a:rPr lang="ru-RU" sz="5300" b="1" dirty="0" smtClean="0"/>
              <a:t> </a:t>
            </a:r>
            <a:r>
              <a:rPr lang="ru-RU" sz="5300" b="1" dirty="0" smtClean="0">
                <a:solidFill>
                  <a:srgbClr val="FF0000"/>
                </a:solidFill>
                <a:hlinkClick r:id="rId2" tooltip="Спартакиада народов СССР"/>
              </a:rPr>
              <a:t>Спартакиада народов СССР</a:t>
            </a:r>
            <a:r>
              <a:rPr lang="ru-RU" sz="5300" b="1" dirty="0" smtClean="0">
                <a:solidFill>
                  <a:srgbClr val="FF0000"/>
                </a:solidFill>
              </a:rPr>
              <a:t> </a:t>
            </a:r>
            <a:r>
              <a:rPr lang="ru-RU" sz="5300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3-16 марта </a:t>
            </a:r>
            <a:r>
              <a:rPr lang="ru-RU" dirty="0" smtClean="0">
                <a:solidFill>
                  <a:srgbClr val="FF0000"/>
                </a:solidFill>
                <a:hlinkClick r:id="rId3" tooltip="1982 год"/>
              </a:rPr>
              <a:t>1982 </a:t>
            </a:r>
            <a:r>
              <a:rPr lang="ru-RU" dirty="0" smtClean="0">
                <a:hlinkClick r:id="rId3" tooltip="1982 год"/>
              </a:rPr>
              <a:t>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Соревнования конькобежцев  проводились на  катке «Спутник» в </a:t>
            </a:r>
            <a:r>
              <a:rPr lang="ru-RU" dirty="0" smtClean="0">
                <a:hlinkClick r:id="rId4" tooltip="Дивногорск"/>
              </a:rPr>
              <a:t>Дивногорске</a:t>
            </a:r>
            <a:endParaRPr lang="ru-RU" dirty="0"/>
          </a:p>
        </p:txBody>
      </p:sp>
      <p:pic>
        <p:nvPicPr>
          <p:cNvPr id="5" name="Содержимое 4" descr="https://divmuseum.ru/upload/news/g.-Divnogorsk.-Stadion-SK-Sputnik---1986g.-VI-ya-zimnyaya-spartakiada-narodov-SSSR.jpeg"/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285992"/>
            <a:ext cx="44958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115328" cy="9175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ТАЛИСМАН</a:t>
            </a:r>
            <a:r>
              <a:rPr lang="ru-RU" sz="4800" b="1" dirty="0" smtClean="0">
                <a:solidFill>
                  <a:srgbClr val="FF0000"/>
                </a:solidFill>
              </a:rPr>
              <a:t> – СОБОЛЁК </a:t>
            </a:r>
            <a:r>
              <a:rPr lang="ru-RU" sz="60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rgbClr val="FF0000"/>
                </a:solidFill>
              </a:rPr>
              <a:t>ЕША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43050"/>
            <a:ext cx="4038600" cy="4525963"/>
          </a:xfrm>
        </p:spPr>
        <p:txBody>
          <a:bodyPr/>
          <a:lstStyle/>
          <a:p>
            <a:r>
              <a:rPr lang="ru-RU" dirty="0" smtClean="0"/>
              <a:t>Ловкий и хитрый зверь  олицетворял собой мощь и рост не только Красноярского края, но и всей Сибири.</a:t>
            </a:r>
            <a:endParaRPr lang="ru-RU" dirty="0"/>
          </a:p>
        </p:txBody>
      </p:sp>
      <p:pic>
        <p:nvPicPr>
          <p:cNvPr id="5" name="Picture 2" descr="https://trk7.ru/upload/medialibrary/d9e/d9ef913a04c52eb5bb67fb000ec97e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457203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104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ПОЛЕ ЧУДЕС</vt:lpstr>
      <vt:lpstr>ИСТОРИЯ  ГОРОДА ДИВНОГОРСКА</vt:lpstr>
      <vt:lpstr>19 АВГУСТА     1888г        134года</vt:lpstr>
      <vt:lpstr>1956г                                                              РАБОЧИЙ ПОСЁЛОК СТРОИТЕЛЕЙ КРАСНОЯРСКОЙ ГЭС</vt:lpstr>
      <vt:lpstr>1 ФЕВРАЛЯ 1963г ГОРОД  ДИВНОГОРСК</vt:lpstr>
      <vt:lpstr>Бочкин Андрей Ефимович</vt:lpstr>
      <vt:lpstr>Бочкин Андрей Ефимович</vt:lpstr>
      <vt:lpstr>V зимняя Спартакиада народов СССР   3-16 марта 1982 года</vt:lpstr>
      <vt:lpstr>ТАЛИСМАН – СОБОЛЁК КЕША</vt:lpstr>
      <vt:lpstr>Слайд 10</vt:lpstr>
      <vt:lpstr>Купальница азиатская  (огонёк, жарки)</vt:lpstr>
      <vt:lpstr>Купальница азиатская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2022-08-30T08:23:58Z</dcterms:created>
  <dcterms:modified xsi:type="dcterms:W3CDTF">2022-08-31T10:15:22Z</dcterms:modified>
</cp:coreProperties>
</file>